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Raleway" pitchFamily="2" charset="77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Roboto Black" panose="020F0502020204030204" pitchFamily="34" charset="0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55a7bbd1d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55a7bbd1d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5a7bbd1d0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5a7bbd1d0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5a7bbd1d0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55a7bbd1d0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55a7bbd1d0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55a7bbd1d0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5a7bbd1d0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55a7bbd1d0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55a7bbd1d0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55a7bbd1d0_0_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55a7bbd1d0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55a7bbd1d0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5a7bbd1d0_0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55a7bbd1d0_0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55a7bbd1d0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55a7bbd1d0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5a7bbd1d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55a7bbd1d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5a7bbd1d0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55a7bbd1d0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5a7bbd1d0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55a7bbd1d0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55a7bbd1d0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55a7bbd1d0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5a7bbd1d0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55a7bbd1d0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5a7bbd1d0_0_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55a7bbd1d0_0_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55a7bbd1d0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55a7bbd1d0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5a7bbd1d0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55a7bbd1d0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americanweatherstar.com/warranty/stargard-warranty-samples/#ndl-system-elite-warrant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g"/><Relationship Id="rId4" Type="http://schemas.openxmlformats.org/officeDocument/2006/relationships/hyperlink" Target="https://www.americanweatherstar.com/warranty/stargard-plus-warranty-enhancement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g"/><Relationship Id="rId4" Type="http://schemas.openxmlformats.org/officeDocument/2006/relationships/hyperlink" Target="https://www.americanweatherstar.com/warranty/stargard-plus-warranty-enhancement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hyperlink" Target="https://www.americanweatherstar.com/warranty/stargard-plus-warranty-enhancement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hyperlink" Target="https://www.americanweatherstar.com/facility-managers/stargard-warranty-progra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americanweatherstar.com/warranty/stargard-warranty-samples/#ndl-system-warrant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61535"/>
            <a:ext cx="9144003" cy="631775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729450" y="30169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LUNCH &amp; LEARN</a:t>
            </a:r>
            <a:endParaRPr sz="42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729627" y="3597075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dirty="0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Warranty Program</a:t>
            </a:r>
            <a:endParaRPr sz="2400" dirty="0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4425" y="4283975"/>
            <a:ext cx="2109951" cy="60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NDL System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Elite Warranty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70" name="Google Shape;170;p22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/>
          <p:nvPr/>
        </p:nvSpPr>
        <p:spPr>
          <a:xfrm>
            <a:off x="776375" y="4437800"/>
            <a:ext cx="18105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NDL System Elite Warranty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5" name="Google Shape;175;p22"/>
          <p:cNvPicPr preferRelativeResize="0"/>
          <p:nvPr/>
        </p:nvPicPr>
        <p:blipFill rotWithShape="1">
          <a:blip r:embed="rId5">
            <a:alphaModFix/>
          </a:blip>
          <a:srcRect l="129" r="129"/>
          <a:stretch/>
        </p:blipFill>
        <p:spPr>
          <a:xfrm>
            <a:off x="5332125" y="826181"/>
            <a:ext cx="2785426" cy="36116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6" name="Google Shape;176;p22"/>
          <p:cNvPicPr preferRelativeResize="0"/>
          <p:nvPr/>
        </p:nvPicPr>
        <p:blipFill rotWithShape="1">
          <a:blip r:embed="rId6">
            <a:alphaModFix/>
          </a:blip>
          <a:srcRect t="49" b="59"/>
          <a:stretch/>
        </p:blipFill>
        <p:spPr>
          <a:xfrm>
            <a:off x="4918450" y="691292"/>
            <a:ext cx="2443363" cy="3168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543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Roboto Black"/>
                <a:ea typeface="Roboto Black"/>
                <a:cs typeface="Roboto Black"/>
                <a:sym typeface="Roboto Black"/>
              </a:rPr>
              <a:t>Requirements</a:t>
            </a:r>
            <a:endParaRPr b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89475" y="1128750"/>
            <a:ext cx="435300" cy="11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1224975" y="1128750"/>
            <a:ext cx="4353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4"/>
          <p:cNvSpPr txBox="1"/>
          <p:nvPr/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Warranty Program - Requirements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93" name="Google Shape;193;p24"/>
          <p:cNvPicPr preferRelativeResize="0"/>
          <p:nvPr/>
        </p:nvPicPr>
        <p:blipFill rotWithShape="1">
          <a:blip r:embed="rId4">
            <a:alphaModFix/>
          </a:blip>
          <a:srcRect l="37035" t="56896"/>
          <a:stretch/>
        </p:blipFill>
        <p:spPr>
          <a:xfrm>
            <a:off x="662600" y="1853850"/>
            <a:ext cx="6906326" cy="265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Warranty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Enhancement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Options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Stargard+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 rotWithShape="1">
          <a:blip r:embed="rId4">
            <a:alphaModFix/>
          </a:blip>
          <a:srcRect l="139" r="129"/>
          <a:stretch/>
        </p:blipFill>
        <p:spPr>
          <a:xfrm>
            <a:off x="5150282" y="1214644"/>
            <a:ext cx="2507245" cy="32509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4" name="Google Shape;204;p25"/>
          <p:cNvPicPr preferRelativeResize="0"/>
          <p:nvPr/>
        </p:nvPicPr>
        <p:blipFill rotWithShape="1">
          <a:blip r:embed="rId5">
            <a:alphaModFix/>
          </a:blip>
          <a:srcRect l="816" r="816"/>
          <a:stretch/>
        </p:blipFill>
        <p:spPr>
          <a:xfrm rot="-14">
            <a:off x="5938648" y="775208"/>
            <a:ext cx="2479194" cy="32155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5" name="Google Shape;205;p25"/>
          <p:cNvPicPr preferRelativeResize="0"/>
          <p:nvPr/>
        </p:nvPicPr>
        <p:blipFill rotWithShape="1">
          <a:blip r:embed="rId6">
            <a:alphaModFix/>
          </a:blip>
          <a:srcRect t="9"/>
          <a:stretch/>
        </p:blipFill>
        <p:spPr>
          <a:xfrm>
            <a:off x="5014722" y="339130"/>
            <a:ext cx="2507245" cy="32509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Stargard+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Warranty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6"/>
          <p:cNvSpPr/>
          <p:nvPr/>
        </p:nvSpPr>
        <p:spPr>
          <a:xfrm>
            <a:off x="776375" y="4437800"/>
            <a:ext cx="13971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6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Warranty Extension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6" name="Google Shape;216;p26"/>
          <p:cNvPicPr preferRelativeResize="0"/>
          <p:nvPr/>
        </p:nvPicPr>
        <p:blipFill rotWithShape="1">
          <a:blip r:embed="rId5">
            <a:alphaModFix/>
          </a:blip>
          <a:srcRect t="9"/>
          <a:stretch/>
        </p:blipFill>
        <p:spPr>
          <a:xfrm>
            <a:off x="5070297" y="946743"/>
            <a:ext cx="2507245" cy="325092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17" name="Google Shape;217;p26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Extension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Stargard+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Warranty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/>
          <p:nvPr/>
        </p:nvSpPr>
        <p:spPr>
          <a:xfrm>
            <a:off x="776375" y="4437800"/>
            <a:ext cx="13971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Warranty Renewal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Renewal Plan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9" name="Google Shape;229;p27"/>
          <p:cNvPicPr preferRelativeResize="0"/>
          <p:nvPr/>
        </p:nvPicPr>
        <p:blipFill rotWithShape="1">
          <a:blip r:embed="rId5">
            <a:alphaModFix/>
          </a:blip>
          <a:srcRect l="816" r="816"/>
          <a:stretch/>
        </p:blipFill>
        <p:spPr>
          <a:xfrm rot="-14">
            <a:off x="5084323" y="963958"/>
            <a:ext cx="2479194" cy="32155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Stargard+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Warranty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35" name="Google Shape;235;p28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8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/>
          <p:nvPr/>
        </p:nvSpPr>
        <p:spPr>
          <a:xfrm>
            <a:off x="776375" y="4437800"/>
            <a:ext cx="13971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8"/>
          <p:cNvSpPr txBox="1"/>
          <p:nvPr/>
        </p:nvSpPr>
        <p:spPr>
          <a:xfrm>
            <a:off x="969325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Warranty Transfer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8"/>
          <p:cNvSpPr txBox="1"/>
          <p:nvPr/>
        </p:nvSpPr>
        <p:spPr>
          <a:xfrm>
            <a:off x="724950" y="2831050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Transfer</a:t>
            </a:r>
            <a:endParaRPr sz="12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1" name="Google Shape;241;p28"/>
          <p:cNvPicPr preferRelativeResize="0"/>
          <p:nvPr/>
        </p:nvPicPr>
        <p:blipFill rotWithShape="1">
          <a:blip r:embed="rId5">
            <a:alphaModFix/>
          </a:blip>
          <a:srcRect l="139" r="129"/>
          <a:stretch/>
        </p:blipFill>
        <p:spPr>
          <a:xfrm>
            <a:off x="5084332" y="963944"/>
            <a:ext cx="2507245" cy="325092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543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/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For more information, visit our website: www.americanweatherstar.com</a:t>
            </a:r>
            <a:endParaRPr sz="24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247" name="Google Shape;247;p29"/>
          <p:cNvSpPr/>
          <p:nvPr/>
        </p:nvSpPr>
        <p:spPr>
          <a:xfrm>
            <a:off x="789475" y="1128750"/>
            <a:ext cx="435300" cy="11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9"/>
          <p:cNvSpPr/>
          <p:nvPr/>
        </p:nvSpPr>
        <p:spPr>
          <a:xfrm>
            <a:off x="1224975" y="1128750"/>
            <a:ext cx="4353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Google Shape;2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025" y="3314175"/>
            <a:ext cx="2584453" cy="199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Presentation Outline</a:t>
            </a:r>
            <a:endParaRPr b="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Program Overview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Material Warranty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NDL System Warranty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NDL System Elite Warranty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Requirements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StarGard Enhancements Overview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Extensions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Renewal plan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Transferability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54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Roboto Black"/>
                <a:ea typeface="Roboto Black"/>
                <a:cs typeface="Roboto Black"/>
                <a:sym typeface="Roboto Black"/>
              </a:rPr>
              <a:t>Program Overview</a:t>
            </a:r>
            <a:endParaRPr b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789475" y="1128750"/>
            <a:ext cx="435300" cy="11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1224975" y="1128750"/>
            <a:ext cx="4353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Warranty Program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729450" y="2078875"/>
            <a:ext cx="37284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Length Options &amp; Benefits</a:t>
            </a:r>
            <a:endParaRPr sz="13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Material Warranty</a:t>
            </a:r>
            <a:endParaRPr sz="10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" sz="1000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  <a:t>5,10, 12, 15 &amp; 20 years</a:t>
            </a:r>
            <a:endParaRPr sz="1000">
              <a:solidFill>
                <a:srgbClr val="0925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NDL System Warranty</a:t>
            </a:r>
            <a:endParaRPr sz="10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" sz="1000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  <a:t>Standard: 5, 10, 12, 15 &amp; 20 years</a:t>
            </a:r>
            <a:endParaRPr sz="1000">
              <a:solidFill>
                <a:srgbClr val="0925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NDL System Elite Warranty</a:t>
            </a:r>
            <a:endParaRPr sz="10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lang="en" sz="1000">
                <a:solidFill>
                  <a:srgbClr val="092543"/>
                </a:solidFill>
                <a:latin typeface="Roboto"/>
                <a:ea typeface="Roboto"/>
                <a:cs typeface="Roboto"/>
                <a:sym typeface="Roboto"/>
              </a:rPr>
              <a:t>Standard: 20 years</a:t>
            </a:r>
            <a:endParaRPr sz="1000">
              <a:solidFill>
                <a:srgbClr val="09254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925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4598725" y="2078875"/>
            <a:ext cx="37284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Renewable</a:t>
            </a:r>
            <a:endParaRPr sz="13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Transferrable</a:t>
            </a:r>
            <a:endParaRPr sz="13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CF202A"/>
                </a:solidFill>
                <a:latin typeface="Roboto"/>
                <a:ea typeface="Roboto"/>
                <a:cs typeface="Roboto"/>
                <a:sym typeface="Roboto"/>
              </a:rPr>
              <a:t>Extendable</a:t>
            </a:r>
            <a:endParaRPr sz="1300" b="1">
              <a:solidFill>
                <a:srgbClr val="CF202A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54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Roboto Black"/>
                <a:ea typeface="Roboto Black"/>
                <a:cs typeface="Roboto Black"/>
                <a:sym typeface="Roboto Black"/>
              </a:rPr>
              <a:t>Material Warranty</a:t>
            </a:r>
            <a:endParaRPr b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789475" y="1128750"/>
            <a:ext cx="435300" cy="11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7"/>
          <p:cNvSpPr/>
          <p:nvPr/>
        </p:nvSpPr>
        <p:spPr>
          <a:xfrm>
            <a:off x="1224975" y="1128750"/>
            <a:ext cx="4353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Material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Warranty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>
            <a:off x="776375" y="4437800"/>
            <a:ext cx="13167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Warranty Program</a:t>
            </a:r>
            <a:endParaRPr sz="1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18"/>
          <p:cNvPicPr preferRelativeResize="0"/>
          <p:nvPr/>
        </p:nvPicPr>
        <p:blipFill rotWithShape="1">
          <a:blip r:embed="rId5">
            <a:alphaModFix/>
          </a:blip>
          <a:srcRect l="109" r="99"/>
          <a:stretch/>
        </p:blipFill>
        <p:spPr>
          <a:xfrm>
            <a:off x="5332125" y="826181"/>
            <a:ext cx="2785426" cy="36116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6">
            <a:alphaModFix/>
          </a:blip>
          <a:srcRect l="189" r="189"/>
          <a:stretch/>
        </p:blipFill>
        <p:spPr>
          <a:xfrm>
            <a:off x="4918450" y="691292"/>
            <a:ext cx="2443365" cy="3168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543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Roboto Black"/>
                <a:ea typeface="Roboto Black"/>
                <a:cs typeface="Roboto Black"/>
                <a:sym typeface="Roboto Black"/>
              </a:rPr>
              <a:t>NDL System Warranty</a:t>
            </a:r>
            <a:endParaRPr b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789475" y="1128750"/>
            <a:ext cx="435300" cy="11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1224975" y="1128750"/>
            <a:ext cx="4353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/>
        </p:nvSpPr>
        <p:spPr>
          <a:xfrm>
            <a:off x="729450" y="1318650"/>
            <a:ext cx="7688400" cy="25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NDL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System </a:t>
            </a:r>
            <a:b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lang="en" sz="2600">
                <a:solidFill>
                  <a:srgbClr val="092543"/>
                </a:solidFill>
                <a:latin typeface="Roboto Black"/>
                <a:ea typeface="Roboto Black"/>
                <a:cs typeface="Roboto Black"/>
                <a:sym typeface="Roboto Black"/>
              </a:rPr>
              <a:t>Warranty</a:t>
            </a:r>
            <a:endParaRPr sz="2600">
              <a:solidFill>
                <a:srgbClr val="09254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776375" y="1128750"/>
            <a:ext cx="421800" cy="114000"/>
          </a:xfrm>
          <a:prstGeom prst="rect">
            <a:avLst/>
          </a:prstGeom>
          <a:solidFill>
            <a:srgbClr val="0925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1198146" y="1128750"/>
            <a:ext cx="4218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/>
          <p:nvPr/>
        </p:nvSpPr>
        <p:spPr>
          <a:xfrm>
            <a:off x="776375" y="4437800"/>
            <a:ext cx="1520400" cy="297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0"/>
          <p:cNvSpPr txBox="1"/>
          <p:nvPr/>
        </p:nvSpPr>
        <p:spPr>
          <a:xfrm>
            <a:off x="911650" y="4418600"/>
            <a:ext cx="2329200" cy="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 b="1" u="sng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NDL System Warranty</a:t>
            </a:r>
            <a:endParaRPr sz="10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5">
            <a:alphaModFix/>
          </a:blip>
          <a:srcRect l="49" r="59"/>
          <a:stretch/>
        </p:blipFill>
        <p:spPr>
          <a:xfrm>
            <a:off x="5332125" y="826181"/>
            <a:ext cx="2785425" cy="361162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56" name="Google Shape;156;p20"/>
          <p:cNvPicPr preferRelativeResize="0"/>
          <p:nvPr/>
        </p:nvPicPr>
        <p:blipFill rotWithShape="1">
          <a:blip r:embed="rId6">
            <a:alphaModFix/>
          </a:blip>
          <a:srcRect l="9"/>
          <a:stretch/>
        </p:blipFill>
        <p:spPr>
          <a:xfrm>
            <a:off x="4918450" y="691292"/>
            <a:ext cx="2443364" cy="3168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54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Roboto Black"/>
                <a:ea typeface="Roboto Black"/>
                <a:cs typeface="Roboto Black"/>
                <a:sym typeface="Roboto Black"/>
              </a:rPr>
              <a:t>NDL System Elite Warranty</a:t>
            </a:r>
            <a:endParaRPr b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789475" y="1128750"/>
            <a:ext cx="435300" cy="11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1224975" y="1128750"/>
            <a:ext cx="435300" cy="114000"/>
          </a:xfrm>
          <a:prstGeom prst="rect">
            <a:avLst/>
          </a:prstGeom>
          <a:solidFill>
            <a:srgbClr val="CF20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5746" y="4298325"/>
            <a:ext cx="735050" cy="69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145</Words>
  <Application>Microsoft Macintosh PowerPoint</Application>
  <PresentationFormat>On-screen Show (16:9)</PresentationFormat>
  <Paragraphs>53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Raleway</vt:lpstr>
      <vt:lpstr>Lato</vt:lpstr>
      <vt:lpstr>Roboto</vt:lpstr>
      <vt:lpstr>Roboto Black</vt:lpstr>
      <vt:lpstr>Arial</vt:lpstr>
      <vt:lpstr>Streamline</vt:lpstr>
      <vt:lpstr>PowerPoint Presentation</vt:lpstr>
      <vt:lpstr>Presentation Outline</vt:lpstr>
      <vt:lpstr>Program Overview</vt:lpstr>
      <vt:lpstr>PowerPoint Presentation</vt:lpstr>
      <vt:lpstr>Material Warranty</vt:lpstr>
      <vt:lpstr>PowerPoint Presentation</vt:lpstr>
      <vt:lpstr>NDL System Warranty</vt:lpstr>
      <vt:lpstr>PowerPoint Presentation</vt:lpstr>
      <vt:lpstr>NDL System Elite Warranty</vt:lpstr>
      <vt:lpstr>PowerPoint Presentation</vt:lpstr>
      <vt:lpstr>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Kamrey Marchand</cp:lastModifiedBy>
  <cp:revision>1</cp:revision>
  <dcterms:modified xsi:type="dcterms:W3CDTF">2023-04-21T15:03:03Z</dcterms:modified>
</cp:coreProperties>
</file>